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ДЕТЕМ 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126" y="962146"/>
            <a:ext cx="4536504" cy="33547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КАТЕГОРИИ:</a:t>
            </a:r>
          </a:p>
          <a:p>
            <a:pPr algn="ctr"/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 июля 1994 г. N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92696"/>
            <a:ext cx="3744416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671" y="4781470"/>
            <a:ext cx="453650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Выписать рецепт у лечащего врача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</a:t>
            </a: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аптечном пункте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Льготные и бесплатные лекарства в 2022 году - список, кому положены, как и  где получит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733256"/>
            <a:ext cx="883493" cy="883493"/>
          </a:xfrm>
          <a:prstGeom prst="rect">
            <a:avLst/>
          </a:prstGeom>
          <a:noFill/>
        </p:spPr>
      </p:pic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60032" y="2852936"/>
            <a:ext cx="28803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94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Intel</cp:lastModifiedBy>
  <cp:revision>17</cp:revision>
  <dcterms:created xsi:type="dcterms:W3CDTF">2022-04-13T08:17:16Z</dcterms:created>
  <dcterms:modified xsi:type="dcterms:W3CDTF">2022-07-07T03:46:37Z</dcterms:modified>
</cp:coreProperties>
</file>